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415" r:id="rId3"/>
    <p:sldId id="428" r:id="rId4"/>
    <p:sldId id="448" r:id="rId5"/>
    <p:sldId id="451" r:id="rId6"/>
    <p:sldId id="421" r:id="rId7"/>
    <p:sldId id="429" r:id="rId8"/>
    <p:sldId id="430" r:id="rId9"/>
    <p:sldId id="431" r:id="rId10"/>
    <p:sldId id="432" r:id="rId11"/>
    <p:sldId id="433" r:id="rId12"/>
    <p:sldId id="434" r:id="rId13"/>
    <p:sldId id="447" r:id="rId14"/>
    <p:sldId id="446" r:id="rId15"/>
    <p:sldId id="436" r:id="rId16"/>
    <p:sldId id="449" r:id="rId17"/>
    <p:sldId id="437" r:id="rId18"/>
    <p:sldId id="438" r:id="rId19"/>
    <p:sldId id="439" r:id="rId20"/>
    <p:sldId id="450" r:id="rId21"/>
    <p:sldId id="440" r:id="rId22"/>
    <p:sldId id="441" r:id="rId23"/>
    <p:sldId id="442" r:id="rId24"/>
    <p:sldId id="443" r:id="rId25"/>
    <p:sldId id="444" r:id="rId26"/>
    <p:sldId id="445" r:id="rId27"/>
    <p:sldId id="327" r:id="rId28"/>
  </p:sldIdLst>
  <p:sldSz cx="12204700" cy="6858000"/>
  <p:notesSz cx="6858000" cy="9144000"/>
  <p:defaultTextStyle>
    <a:defPPr>
      <a:defRPr lang="zh-CN"/>
    </a:defPPr>
    <a:lvl1pPr algn="l" defTabSz="912813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5613" indent="1588" algn="l" defTabSz="912813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2813" indent="1588" algn="l" defTabSz="912813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0013" indent="1588" algn="l" defTabSz="912813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7213" indent="1588" algn="l" defTabSz="912813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2" autoAdjust="0"/>
    <p:restoredTop sz="94231" autoAdjust="0"/>
  </p:normalViewPr>
  <p:slideViewPr>
    <p:cSldViewPr snapToGrid="0">
      <p:cViewPr>
        <p:scale>
          <a:sx n="66" d="100"/>
          <a:sy n="66" d="100"/>
        </p:scale>
        <p:origin x="-996" y="-120"/>
      </p:cViewPr>
      <p:guideLst>
        <p:guide orient="horz" pos="2160"/>
        <p:guide pos="38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6D4E8-03E9-4F95-BFE4-C5A0C37B45B4}" type="datetimeFigureOut">
              <a:rPr lang="zh-CN" altLang="en-US" smtClean="0"/>
              <a:pPr/>
              <a:t>2017/11/21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A7324-D3C8-4A40-832C-BE633C6645B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64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A7324-D3C8-4A40-832C-BE633C6645B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5354" y="2130428"/>
            <a:ext cx="10373995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705" y="3886200"/>
            <a:ext cx="854329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AECCC-375E-42E1-898C-3EE77FD4645D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B0480-DA51-495E-9D0B-A7F109CDA3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12B3A-6B72-4946-8197-81B8074D104B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75FDA-0480-4BFC-B4BF-F601D9B977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810590" y="274640"/>
            <a:ext cx="3665648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647" y="274640"/>
            <a:ext cx="10793532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2A3AC-E62A-4EC3-9AE2-0C37B4C46BD3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A84DE-FFB5-4734-9A27-432A0525E5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57A3D-7F31-4804-81E6-E5BF80EAA332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6DCD3-5E2A-4EDD-AD18-A210BEBC5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4087" y="4406901"/>
            <a:ext cx="1037399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4087" y="2906713"/>
            <a:ext cx="1037399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14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87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596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315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2003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75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4762F-2D1D-4D6B-BBCB-1A19AB8C5FAB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FAD19-B4AB-43EC-9C6A-6DDC53F65F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646" y="1600201"/>
            <a:ext cx="72295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46648" y="1600201"/>
            <a:ext cx="722959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55348-62CC-4C87-BE50-BB608E54FC7F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6B2D8-0A01-4036-9F63-8FBC1446B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235" y="274639"/>
            <a:ext cx="1098423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0235" y="1535113"/>
            <a:ext cx="5392529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700" b="1"/>
            </a:lvl3pPr>
            <a:lvl4pPr marL="1371576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3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7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0235" y="2174875"/>
            <a:ext cx="53925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9820" y="1535113"/>
            <a:ext cx="539464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700" b="1"/>
            </a:lvl3pPr>
            <a:lvl4pPr marL="1371576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3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7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9820" y="2174875"/>
            <a:ext cx="53946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E1CBC-DB19-4169-9752-DB50C93F44CB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A28FB-E64D-43C6-9203-9C5F66D0C2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FF6BF-0A70-4270-A7F8-71FB6C01F3D0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C8723-FB01-4B74-85B9-D3C1EEAB42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7D7EF-8F81-424B-8307-0A034FF65B1F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0E440-BDFE-45F8-8524-6F9C4E591F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237" y="273049"/>
            <a:ext cx="401526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1699" y="273053"/>
            <a:ext cx="68227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0237" y="1435102"/>
            <a:ext cx="401526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192" indent="0">
              <a:buNone/>
              <a:defRPr sz="1200"/>
            </a:lvl2pPr>
            <a:lvl3pPr marL="914385" indent="0">
              <a:buNone/>
              <a:defRPr sz="900"/>
            </a:lvl3pPr>
            <a:lvl4pPr marL="1371576" indent="0">
              <a:buNone/>
              <a:defRPr sz="900"/>
            </a:lvl4pPr>
            <a:lvl5pPr marL="1828769" indent="0">
              <a:buNone/>
              <a:defRPr sz="900"/>
            </a:lvl5pPr>
            <a:lvl6pPr marL="2285961" indent="0">
              <a:buNone/>
              <a:defRPr sz="900"/>
            </a:lvl6pPr>
            <a:lvl7pPr marL="2743153" indent="0">
              <a:buNone/>
              <a:defRPr sz="900"/>
            </a:lvl7pPr>
            <a:lvl8pPr marL="3200346" indent="0">
              <a:buNone/>
              <a:defRPr sz="900"/>
            </a:lvl8pPr>
            <a:lvl9pPr marL="3657537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F552C-A9EF-4AAE-8D1F-F3160E718987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654B9-3703-434E-8D88-DC59C091A9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2207" y="4800600"/>
            <a:ext cx="732282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2207" y="612775"/>
            <a:ext cx="732282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6" indent="0">
              <a:buNone/>
              <a:defRPr sz="2000"/>
            </a:lvl4pPr>
            <a:lvl5pPr marL="1828769" indent="0">
              <a:buNone/>
              <a:defRPr sz="2000"/>
            </a:lvl5pPr>
            <a:lvl6pPr marL="2285961" indent="0">
              <a:buNone/>
              <a:defRPr sz="2000"/>
            </a:lvl6pPr>
            <a:lvl7pPr marL="2743153" indent="0">
              <a:buNone/>
              <a:defRPr sz="2000"/>
            </a:lvl7pPr>
            <a:lvl8pPr marL="3200346" indent="0">
              <a:buNone/>
              <a:defRPr sz="2000"/>
            </a:lvl8pPr>
            <a:lvl9pPr marL="3657537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2207" y="5367338"/>
            <a:ext cx="7322820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192" indent="0">
              <a:buNone/>
              <a:defRPr sz="1200"/>
            </a:lvl2pPr>
            <a:lvl3pPr marL="914385" indent="0">
              <a:buNone/>
              <a:defRPr sz="900"/>
            </a:lvl3pPr>
            <a:lvl4pPr marL="1371576" indent="0">
              <a:buNone/>
              <a:defRPr sz="900"/>
            </a:lvl4pPr>
            <a:lvl5pPr marL="1828769" indent="0">
              <a:buNone/>
              <a:defRPr sz="900"/>
            </a:lvl5pPr>
            <a:lvl6pPr marL="2285961" indent="0">
              <a:buNone/>
              <a:defRPr sz="900"/>
            </a:lvl6pPr>
            <a:lvl7pPr marL="2743153" indent="0">
              <a:buNone/>
              <a:defRPr sz="900"/>
            </a:lvl7pPr>
            <a:lvl8pPr marL="3200346" indent="0">
              <a:buNone/>
              <a:defRPr sz="900"/>
            </a:lvl8pPr>
            <a:lvl9pPr marL="3657537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A9EF1-499D-430E-8506-507A4209ECBD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A660-CA2D-4451-B4C6-4A435A946E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85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85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7975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 defTabSz="914385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CBCE09-11F9-412D-861A-48B4ECEBB9F1}" type="datetimeFigureOut">
              <a:rPr lang="zh-CN" altLang="en-US"/>
              <a:pPr>
                <a:defRPr/>
              </a:pPr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70363" y="6356350"/>
            <a:ext cx="3863975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 defTabSz="91438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7125" y="6356350"/>
            <a:ext cx="2847975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 defTabSz="914385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6E3EB4-9AE4-4F7A-900E-2E92D33598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7" indent="-228596" algn="l" defTabSz="9143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9" indent="-228596" algn="l" defTabSz="9143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3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7" algn="l" defTabSz="91438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E:\2015.02.02刘欣欣\项目文件夹\2015.02.06公司ppt\03设计\设计源文件\导图\2015.2.25\ppt模板1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" y="-12285"/>
            <a:ext cx="12215811" cy="68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681434" y="241260"/>
            <a:ext cx="4841829" cy="6375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092741" y="241260"/>
            <a:ext cx="4019214" cy="6375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62421" y="243926"/>
            <a:ext cx="5279858" cy="6370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462421" y="257785"/>
            <a:ext cx="5279859" cy="6342430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>
            <a:off x="1022629" y="2139517"/>
            <a:ext cx="7237950" cy="2134047"/>
            <a:chOff x="4468922" y="3528133"/>
            <a:chExt cx="7237950" cy="2134047"/>
          </a:xfrm>
        </p:grpSpPr>
        <p:sp>
          <p:nvSpPr>
            <p:cNvPr id="5" name="矩形 4"/>
            <p:cNvSpPr/>
            <p:nvPr/>
          </p:nvSpPr>
          <p:spPr>
            <a:xfrm>
              <a:off x="4468922" y="5292848"/>
              <a:ext cx="7237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图片切换过程动画</a:t>
              </a:r>
              <a:endParaRPr lang="zh-CN" altLang="en-US" dirty="0"/>
            </a:p>
          </p:txBody>
        </p:sp>
        <p:cxnSp>
          <p:nvCxnSpPr>
            <p:cNvPr id="6" name="直接连接符 5"/>
            <p:cNvCxnSpPr/>
            <p:nvPr/>
          </p:nvCxnSpPr>
          <p:spPr>
            <a:xfrm rot="10800000" flipV="1">
              <a:off x="5724526" y="3528133"/>
              <a:ext cx="2311522" cy="17296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96" y="1389856"/>
            <a:ext cx="7276908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第二屏三级页面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32175" y="2082800"/>
            <a:ext cx="7237950" cy="4214257"/>
            <a:chOff x="7716300" y="1320800"/>
            <a:chExt cx="7237950" cy="4214257"/>
          </a:xfrm>
        </p:grpSpPr>
        <p:sp>
          <p:nvSpPr>
            <p:cNvPr id="5" name="矩形 4"/>
            <p:cNvSpPr/>
            <p:nvPr/>
          </p:nvSpPr>
          <p:spPr>
            <a:xfrm>
              <a:off x="7716300" y="5165725"/>
              <a:ext cx="7237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back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按钮返回二级页面</a:t>
              </a:r>
              <a:endParaRPr lang="zh-CN" altLang="en-US" dirty="0"/>
            </a:p>
          </p:txBody>
        </p:sp>
        <p:cxnSp>
          <p:nvCxnSpPr>
            <p:cNvPr id="6" name="直接连接符 5"/>
            <p:cNvCxnSpPr/>
            <p:nvPr/>
          </p:nvCxnSpPr>
          <p:spPr>
            <a:xfrm rot="16200000" flipH="1">
              <a:off x="7153275" y="2876550"/>
              <a:ext cx="3797300" cy="6858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580" y="1491456"/>
            <a:ext cx="690354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2434214" y="3106057"/>
            <a:ext cx="4762543" cy="3544890"/>
            <a:chOff x="484186" y="1124857"/>
            <a:chExt cx="9825362" cy="3544890"/>
          </a:xfrm>
        </p:grpSpPr>
        <p:sp>
          <p:nvSpPr>
            <p:cNvPr id="6" name="矩形 5"/>
            <p:cNvSpPr/>
            <p:nvPr/>
          </p:nvSpPr>
          <p:spPr>
            <a:xfrm>
              <a:off x="484186" y="4023416"/>
              <a:ext cx="98253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鼠标掠过图片和文字高亮显示，</a:t>
              </a:r>
              <a:endPara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单击进入二级页面</a:t>
              </a:r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024596" y="1124857"/>
              <a:ext cx="5000595" cy="290285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45" y="1093105"/>
            <a:ext cx="7785386" cy="428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连接符 13"/>
          <p:cNvCxnSpPr/>
          <p:nvPr/>
        </p:nvCxnSpPr>
        <p:spPr>
          <a:xfrm flipH="1">
            <a:off x="3135086" y="3106057"/>
            <a:ext cx="3280228" cy="290285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684369" y="436056"/>
            <a:ext cx="4877542" cy="6009132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 flipH="1">
            <a:off x="8065589" y="3440622"/>
            <a:ext cx="3453311" cy="1132655"/>
            <a:chOff x="4792207" y="3364422"/>
            <a:chExt cx="7124350" cy="1132655"/>
          </a:xfrm>
        </p:grpSpPr>
        <p:sp>
          <p:nvSpPr>
            <p:cNvPr id="5" name="矩形 4"/>
            <p:cNvSpPr/>
            <p:nvPr/>
          </p:nvSpPr>
          <p:spPr>
            <a:xfrm>
              <a:off x="4792207" y="3850746"/>
              <a:ext cx="50764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该部分模块可根据需求自行添加</a:t>
              </a:r>
              <a:endParaRPr lang="zh-CN" altLang="en-US" dirty="0"/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9868684" y="3364422"/>
              <a:ext cx="2047873" cy="65353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491531" y="1397915"/>
            <a:ext cx="7221639" cy="4062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4851" y="903501"/>
            <a:ext cx="5956300" cy="431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4975" y="3209924"/>
            <a:ext cx="7237950" cy="2894232"/>
            <a:chOff x="4477800" y="3133724"/>
            <a:chExt cx="7237950" cy="2894232"/>
          </a:xfrm>
        </p:grpSpPr>
        <p:sp>
          <p:nvSpPr>
            <p:cNvPr id="6" name="矩形 5"/>
            <p:cNvSpPr/>
            <p:nvPr/>
          </p:nvSpPr>
          <p:spPr>
            <a:xfrm>
              <a:off x="4477800" y="5381625"/>
              <a:ext cx="72379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鼠标移动至图片，边框高亮红色显示，并且围绕图片旋转，</a:t>
              </a:r>
              <a:endPara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单击图片进入三级页面</a:t>
              </a:r>
              <a:endParaRPr lang="zh-CN" altLang="en-US" dirty="0"/>
            </a:p>
          </p:txBody>
        </p:sp>
        <p:cxnSp>
          <p:nvCxnSpPr>
            <p:cNvPr id="7" name="直接连接符 6"/>
            <p:cNvCxnSpPr/>
            <p:nvPr/>
          </p:nvCxnSpPr>
          <p:spPr>
            <a:xfrm rot="5400000">
              <a:off x="7377113" y="3348037"/>
              <a:ext cx="2124075" cy="169545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5" y="3432910"/>
            <a:ext cx="421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2017.11.20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9624" y="2721710"/>
            <a:ext cx="6251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星和众工网站完稿设计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7525" y="2772510"/>
            <a:ext cx="0" cy="990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7836" y="2616200"/>
            <a:ext cx="2636965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第三屏三级页面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9851" y="1469794"/>
            <a:ext cx="6984999" cy="391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8237" y="1457325"/>
            <a:ext cx="4916640" cy="2765610"/>
          </a:xfrm>
          <a:prstGeom prst="rect">
            <a:avLst/>
          </a:prstGeom>
          <a:noFill/>
        </p:spPr>
      </p:pic>
      <p:pic>
        <p:nvPicPr>
          <p:cNvPr id="3074" name="Picture 2" descr="F:\张彪\2017.06.14 星和众工网站设计\03设计\设计源文件\导图\2017.07.18\关于我们-08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72226" y="1484113"/>
            <a:ext cx="4849282" cy="2727721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924974" y="3124199"/>
            <a:ext cx="9400125" cy="2702958"/>
            <a:chOff x="4477799" y="3047999"/>
            <a:chExt cx="9400125" cy="2702958"/>
          </a:xfrm>
        </p:grpSpPr>
        <p:sp>
          <p:nvSpPr>
            <p:cNvPr id="10" name="矩形 9"/>
            <p:cNvSpPr/>
            <p:nvPr/>
          </p:nvSpPr>
          <p:spPr>
            <a:xfrm>
              <a:off x="4477799" y="5381625"/>
              <a:ext cx="94001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荣誉页面设置四个文件夹代表四种不同的证书，单击按钮后效果同上一页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rot="5400000">
              <a:off x="5012055" y="3430272"/>
              <a:ext cx="2184403" cy="14198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F:\张彪\2017.06.14 星和众工网站设计\03设计\设计源文件\导图\2017.07.18\关于我们-08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172201" y="1476375"/>
            <a:ext cx="5401731" cy="3038473"/>
          </a:xfrm>
          <a:prstGeom prst="rect">
            <a:avLst/>
          </a:prstGeom>
          <a:noFill/>
        </p:spPr>
      </p:pic>
      <p:pic>
        <p:nvPicPr>
          <p:cNvPr id="8" name="Picture 2" descr="F:\张彪\2017.06.14 星和众工网站设计\03设计\设计源文件\导图\2017.07.18\关于我们-08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0076" y="1485900"/>
            <a:ext cx="5401731" cy="3038473"/>
          </a:xfrm>
          <a:prstGeom prst="rect">
            <a:avLst/>
          </a:prstGeom>
          <a:noFill/>
        </p:spPr>
      </p:pic>
      <p:grpSp>
        <p:nvGrpSpPr>
          <p:cNvPr id="17" name="组合 16"/>
          <p:cNvGrpSpPr/>
          <p:nvPr/>
        </p:nvGrpSpPr>
        <p:grpSpPr>
          <a:xfrm>
            <a:off x="486824" y="3105149"/>
            <a:ext cx="10676475" cy="3207783"/>
            <a:chOff x="486824" y="3105149"/>
            <a:chExt cx="10676475" cy="3207783"/>
          </a:xfrm>
        </p:grpSpPr>
        <p:grpSp>
          <p:nvGrpSpPr>
            <p:cNvPr id="3" name="组合 8"/>
            <p:cNvGrpSpPr/>
            <p:nvPr/>
          </p:nvGrpSpPr>
          <p:grpSpPr>
            <a:xfrm>
              <a:off x="486824" y="3105149"/>
              <a:ext cx="9400125" cy="3207783"/>
              <a:chOff x="4477799" y="2476499"/>
              <a:chExt cx="9400125" cy="3207783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477799" y="5314950"/>
                <a:ext cx="9400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证书较多的选项添加滚动功能，单击箭头可更换照片</a:t>
                </a:r>
                <a:endParaRPr lang="zh-CN" altLang="en-US" dirty="0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 rot="5400000">
                <a:off x="4143376" y="3267073"/>
                <a:ext cx="2847976" cy="126682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3876678" y="4248149"/>
              <a:ext cx="1123947" cy="8477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763174" y="5153025"/>
              <a:ext cx="94001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设置页码提示，前面的数字表示当前页数，后面的数字表示照片总数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第三屏二级页面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F:\张彪\2017.06.14 星和众工网站设计\03设计\设计源文件\导图\2017.07.18\关于我们-08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83417" y="1562100"/>
            <a:ext cx="6637866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8116" y="1540779"/>
            <a:ext cx="6728468" cy="377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第四屏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1740" y="2916274"/>
            <a:ext cx="10066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只有鼠标移动至模块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才会显示的箭头，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单击滚动图片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10800000">
            <a:off x="2139518" y="3222595"/>
            <a:ext cx="2503652" cy="1544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285885" y="5529401"/>
            <a:ext cx="573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索引内容较多时设置页码功能，在左边框输入页码，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按回车或者点击右面红色按钮便可直达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rot="16200000" flipH="1">
            <a:off x="8268024" y="4826538"/>
            <a:ext cx="998089" cy="560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137826" y="5749730"/>
            <a:ext cx="3978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模块当前的页码，可以单击箭头滚动图片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rot="10800000" flipV="1">
            <a:off x="3987801" y="3973280"/>
            <a:ext cx="2441263" cy="17607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798668" y="1912490"/>
            <a:ext cx="2012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鼠标掠过高亮显示，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单击进入二级页面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10800000" flipV="1">
            <a:off x="7702119" y="2085974"/>
            <a:ext cx="2041957" cy="7123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第四屏二级页面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86568" y="1282541"/>
            <a:ext cx="7342291" cy="41300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234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第五屏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1" y="1059543"/>
            <a:ext cx="7971586" cy="438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5" name="Picture 2" descr="E:\2015.02.02刘欣欣\项目文件夹\2015.02.06公司ppt\03设计\设计源文件\导图\2015.2.17\ppt模板6-10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1113" y="-12285"/>
            <a:ext cx="12215813" cy="68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首页一屏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3217" y="1376363"/>
            <a:ext cx="7298267" cy="410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4350" y="1377000"/>
            <a:ext cx="72960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首页二屏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36621" y="3429000"/>
            <a:ext cx="7558210" cy="2789816"/>
            <a:chOff x="7389446" y="3352800"/>
            <a:chExt cx="7558210" cy="2789816"/>
          </a:xfrm>
        </p:grpSpPr>
        <p:sp>
          <p:nvSpPr>
            <p:cNvPr id="6" name="矩形 5"/>
            <p:cNvSpPr/>
            <p:nvPr/>
          </p:nvSpPr>
          <p:spPr>
            <a:xfrm>
              <a:off x="13633523" y="3352800"/>
              <a:ext cx="131413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鼠标放置图片上方出现箭头跳转指示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978179" y="3352800"/>
              <a:ext cx="655344" cy="58029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9655175" y="5114654"/>
              <a:ext cx="275004" cy="58029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7389446" y="5773284"/>
              <a:ext cx="52827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亦可直接点击下方标点，直接跳转至相应形象页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首页三屏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89423" y="3273440"/>
            <a:ext cx="7558210" cy="2789816"/>
            <a:chOff x="7389446" y="3352800"/>
            <a:chExt cx="7558210" cy="2789816"/>
          </a:xfrm>
        </p:grpSpPr>
        <p:sp>
          <p:nvSpPr>
            <p:cNvPr id="6" name="矩形 5"/>
            <p:cNvSpPr/>
            <p:nvPr/>
          </p:nvSpPr>
          <p:spPr>
            <a:xfrm>
              <a:off x="13633523" y="3352800"/>
              <a:ext cx="131413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鼠标放置图片上方出现箭头跳转指示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978179" y="3352800"/>
              <a:ext cx="655344" cy="58029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9655175" y="5114654"/>
              <a:ext cx="275004" cy="58029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7389446" y="5773284"/>
              <a:ext cx="52827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亦可直接点击下方标点，直接跳转至相应形象页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99" y="1124645"/>
            <a:ext cx="7808687" cy="434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4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555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453217" y="1376363"/>
            <a:ext cx="7298266" cy="410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014160" y="115373"/>
            <a:ext cx="6176379" cy="6627255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>
            <a:off x="223639" y="2192786"/>
            <a:ext cx="7237950" cy="2696920"/>
            <a:chOff x="3669932" y="3581402"/>
            <a:chExt cx="7237950" cy="2696920"/>
          </a:xfrm>
        </p:grpSpPr>
        <p:sp>
          <p:nvSpPr>
            <p:cNvPr id="5" name="矩形 4"/>
            <p:cNvSpPr/>
            <p:nvPr/>
          </p:nvSpPr>
          <p:spPr>
            <a:xfrm>
              <a:off x="3669932" y="5354992"/>
              <a:ext cx="723795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单击箭头可切换图片</a:t>
              </a:r>
              <a:endPara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无操作状态图片自动轮播</a:t>
              </a:r>
              <a:endParaRPr lang="en-US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1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单击图片进入三级页面</a:t>
              </a:r>
              <a:endParaRPr lang="zh-CN" altLang="en-US" dirty="0"/>
            </a:p>
          </p:txBody>
        </p:sp>
        <p:cxnSp>
          <p:nvCxnSpPr>
            <p:cNvPr id="6" name="直接连接符 5"/>
            <p:cNvCxnSpPr/>
            <p:nvPr/>
          </p:nvCxnSpPr>
          <p:spPr>
            <a:xfrm rot="10800000" flipV="1">
              <a:off x="5724526" y="3581402"/>
              <a:ext cx="2047874" cy="167639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681434" y="115372"/>
            <a:ext cx="4841830" cy="662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0970" y="110786"/>
            <a:ext cx="194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第二屏二级页面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" descr="F:\张彪\2017.06.14 星和众工网站设计\03设计\设计源文件\导图\2017.07.18\首页-0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681434" y="241260"/>
            <a:ext cx="4841830" cy="6375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336</Words>
  <Application>Microsoft Office PowerPoint</Application>
  <PresentationFormat>自定义</PresentationFormat>
  <Paragraphs>57</Paragraphs>
  <Slides>27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DONGLIFUHAO</dc:creator>
  <cp:lastModifiedBy>ThinkPad</cp:lastModifiedBy>
  <cp:revision>299</cp:revision>
  <dcterms:created xsi:type="dcterms:W3CDTF">2014-11-27T10:34:18Z</dcterms:created>
  <dcterms:modified xsi:type="dcterms:W3CDTF">2017-11-21T07:02:37Z</dcterms:modified>
</cp:coreProperties>
</file>